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ms-office.legacyDiagramTex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7" r:id="rId2"/>
    <p:sldId id="260" r:id="rId3"/>
    <p:sldId id="259" r:id="rId4"/>
  </p:sldIdLst>
  <p:sldSz cx="9144000" cy="6858000" type="screen4x3"/>
  <p:notesSz cx="6858000" cy="9144000"/>
  <p:defaultTextStyle>
    <a:defPPr>
      <a:defRPr lang="de-A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66CCFF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89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06/relationships/legacyDocTextInfo" Target="legacyDocTextInfo.bin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AT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AT"/>
          </a:p>
        </p:txBody>
      </p:sp>
      <p:sp>
        <p:nvSpPr>
          <p:cNvPr id="1024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AT"/>
          </a:p>
        </p:txBody>
      </p:sp>
      <p:sp>
        <p:nvSpPr>
          <p:cNvPr id="1024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F03C1CB-45B6-4E6F-9B4E-ECA5686A3BE2}" type="slidenum">
              <a:rPr lang="de-AT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AT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AT"/>
          </a:p>
        </p:txBody>
      </p:sp>
      <p:sp>
        <p:nvSpPr>
          <p:cNvPr id="819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smtClean="0"/>
              <a:t>Klicken Sie, um die Formate des Vorlagentextes zu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AT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280BF2F-ECB5-404E-85CE-4E60548B496E}" type="slidenum">
              <a:rPr lang="de-AT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35AC0F-D2D0-4604-9696-D8F8A0EB0D16}" type="datetime1">
              <a:rPr lang="de-AT"/>
              <a:pPr/>
              <a:t>11.03.2010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9723F1-AFC2-4B10-A9D5-2D3E7B532C15}" type="slidenum">
              <a:rPr lang="de-AT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C96849-C138-46DF-86E6-6D8F7B5740C7}" type="datetime1">
              <a:rPr lang="de-AT"/>
              <a:pPr/>
              <a:t>11.03.2010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790362-9E32-4B2E-9E3B-39F7024F6768}" type="slidenum">
              <a:rPr lang="de-AT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402DAC-D165-4AE0-AD5C-A5B502445BFA}" type="datetime1">
              <a:rPr lang="de-AT"/>
              <a:pPr/>
              <a:t>11.03.2010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FCB404-E8A4-45DB-AF76-0CD2C901A2EF}" type="slidenum">
              <a:rPr lang="de-AT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el und Diagramm oder Organi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SmartArt-Platzhalt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F4AC6A7-3A34-4A1F-A5E8-487D3ECAC729}" type="datetime1">
              <a:rPr lang="de-AT"/>
              <a:pPr/>
              <a:t>11.03.2010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369CD8F-B0F9-4A1D-BF04-F15DB6C8D95E}" type="slidenum">
              <a:rPr lang="de-AT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6D8505D-C7E1-4F22-85DC-376D1245271E}" type="datetime1">
              <a:rPr lang="de-AT"/>
              <a:pPr/>
              <a:t>11.03.2010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6D3BD9C-678F-4AC1-B034-D6718BF225AE}" type="slidenum">
              <a:rPr lang="de-AT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7151F8-02E3-4866-B414-C9BE4FEF5BBA}" type="datetime1">
              <a:rPr lang="de-AT"/>
              <a:pPr/>
              <a:t>11.03.2010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8D5F1E-2899-4E4D-B638-43749DA1C38A}" type="slidenum">
              <a:rPr lang="de-AT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4488BC-79AF-4D4B-86A8-5BD489CCECBB}" type="datetime1">
              <a:rPr lang="de-AT"/>
              <a:pPr/>
              <a:t>11.03.2010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83C10B-CD71-444E-98E2-F235484D8C5F}" type="slidenum">
              <a:rPr lang="de-AT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9652CD-2666-438D-AE70-1E2B82304950}" type="datetime1">
              <a:rPr lang="de-AT"/>
              <a:pPr/>
              <a:t>11.03.2010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0BF3F4-4DB6-46B6-A672-428ED00D6A4F}" type="slidenum">
              <a:rPr lang="de-AT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8676BE-7B92-453D-AC2A-3AB5FDF5313F}" type="datetime1">
              <a:rPr lang="de-AT"/>
              <a:pPr/>
              <a:t>11.03.2010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1748DC-C404-4188-8C78-041F5B0173FE}" type="slidenum">
              <a:rPr lang="de-AT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8DC9F0-41D8-41D2-997A-81AA9E10E8DB}" type="datetime1">
              <a:rPr lang="de-AT"/>
              <a:pPr/>
              <a:t>11.03.2010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4E1AA3-EADC-44E8-9636-1176C4387636}" type="slidenum">
              <a:rPr lang="de-AT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9E5847-6D34-4DE6-99AB-357BD6A5E9D7}" type="datetime1">
              <a:rPr lang="de-AT"/>
              <a:pPr/>
              <a:t>11.03.2010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B182E6-E75C-4803-A455-CBDD14B06D20}" type="slidenum">
              <a:rPr lang="de-AT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E62FCA-2222-4B4E-A9BD-59C82B7C5B6C}" type="datetime1">
              <a:rPr lang="de-AT"/>
              <a:pPr/>
              <a:t>11.03.2010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E82153-BF4B-413D-8F2A-B4A5B9B68025}" type="slidenum">
              <a:rPr lang="de-AT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C4EE87-DC88-46D9-94C2-12357BFD9881}" type="datetime1">
              <a:rPr lang="de-AT"/>
              <a:pPr/>
              <a:t>11.03.2010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3E6301-9292-46C1-A629-B7C750DAAD15}" type="slidenum">
              <a:rPr lang="de-AT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AT" smtClean="0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smtClean="0"/>
              <a:t>Klicken Sie, um die Formate des Vorlagentextes zu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64644E49-A5A6-48CE-941B-E74F46E760A8}" type="datetime1">
              <a:rPr lang="de-AT"/>
              <a:pPr/>
              <a:t>11.03.2010</a:t>
            </a:fld>
            <a:endParaRPr lang="de-A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de-A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79D18B4-0C3D-40E3-A131-EAA2762831DD}" type="slidenum">
              <a:rPr lang="de-AT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7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371600"/>
          </a:xfrm>
        </p:spPr>
        <p:txBody>
          <a:bodyPr/>
          <a:lstStyle/>
          <a:p>
            <a:r>
              <a:rPr lang="it-IT" i="1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Kino</a:t>
            </a:r>
            <a:r>
              <a:rPr lang="de-DE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/>
            </a:r>
            <a:br>
              <a:rPr lang="de-DE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</a:br>
            <a:endParaRPr lang="de-AT" sz="320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Neue Filme</a:t>
            </a:r>
            <a:endParaRPr lang="de-DE"/>
          </a:p>
        </p:txBody>
      </p:sp>
      <p:graphicFrame>
        <p:nvGraphicFramePr>
          <p:cNvPr id="13319" name="Organization Chart 7"/>
          <p:cNvGraphicFramePr>
            <a:graphicFrameLocks/>
          </p:cNvGraphicFramePr>
          <p:nvPr>
            <p:ph type="dgm" idx="1"/>
          </p:nvPr>
        </p:nvGraphicFramePr>
        <p:xfrm>
          <a:off x="682625" y="1949450"/>
          <a:ext cx="7704138" cy="4103688"/>
        </p:xfrm>
        <a:graphic>
          <a:graphicData uri="http://schemas.openxmlformats.org/drawingml/2006/compatibility">
            <com:legacyDrawing xmlns:com="http://schemas.openxmlformats.org/drawingml/2006/compatibility" spid="_x0000_s13319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AT" u="sng">
                <a:latin typeface="Arial" charset="0"/>
              </a:rPr>
              <a:t>Besucherzahlen</a:t>
            </a:r>
          </a:p>
        </p:txBody>
      </p:sp>
      <p:graphicFrame>
        <p:nvGraphicFramePr>
          <p:cNvPr id="6192" name="Group 48"/>
          <p:cNvGraphicFramePr>
            <a:graphicFrameLocks noGrp="1"/>
          </p:cNvGraphicFramePr>
          <p:nvPr>
            <p:ph type="tbl" idx="1"/>
          </p:nvPr>
        </p:nvGraphicFramePr>
        <p:xfrm>
          <a:off x="1676400" y="1981200"/>
          <a:ext cx="6553200" cy="3924300"/>
        </p:xfrm>
        <a:graphic>
          <a:graphicData uri="http://schemas.openxmlformats.org/drawingml/2006/table">
            <a:tbl>
              <a:tblPr/>
              <a:tblGrid>
                <a:gridCol w="2514600"/>
                <a:gridCol w="1905000"/>
                <a:gridCol w="2133600"/>
              </a:tblGrid>
              <a:tr h="838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A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Dez 2003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A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Jan 2004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A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Adrenalin Rush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A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A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1390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A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Ocean World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A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1570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A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A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Space Staion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A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A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2890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utoUpdateAnimBg="0"/>
    </p:bldLst>
  </p:timing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Microsoft Office PowerPoint</Application>
  <PresentationFormat>Bildschirmpräsentation (4:3)</PresentationFormat>
  <Paragraphs>21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Times New Roman</vt:lpstr>
      <vt:lpstr>Comic Sans MS</vt:lpstr>
      <vt:lpstr>Arial</vt:lpstr>
      <vt:lpstr>Standarddesign</vt:lpstr>
      <vt:lpstr>Kino </vt:lpstr>
      <vt:lpstr>Neue Filme</vt:lpstr>
      <vt:lpstr>Besucherzahlen</vt:lpstr>
    </vt:vector>
  </TitlesOfParts>
  <Company>NEC Computers International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NEC Computers International</dc:creator>
  <cp:lastModifiedBy>Jörg Hanusch</cp:lastModifiedBy>
  <cp:revision>16</cp:revision>
  <dcterms:created xsi:type="dcterms:W3CDTF">2003-04-27T08:21:02Z</dcterms:created>
  <dcterms:modified xsi:type="dcterms:W3CDTF">2010-03-11T07:15:45Z</dcterms:modified>
</cp:coreProperties>
</file>